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0" y="1828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DESN 43509 — Experiential Design Thesis II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914400"/>
            <a:ext cx="8229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600" b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SPECULATING</a:t>
            </a:r>
            <a:endParaRPr lang="en-US" sz="5600" dirty="0"/>
          </a:p>
          <a:p>
            <a:pPr algn="l" indent="0" marL="0">
              <a:buNone/>
            </a:pPr>
            <a:r>
              <a:rPr lang="en-US" sz="5600" b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TENTH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548640" y="265176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Excavating 2125 — Hamilton as Sentient City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3154680"/>
            <a:ext cx="5029200" cy="27432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329184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Alejandro Hernandez Guzman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Phase 2  |  Week 9  |  Winter 2026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C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— THE QUESTION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5943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Question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8138160" cy="22860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371600"/>
            <a:ext cx="8138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50" i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can speculative design be used to imagine Hamilton in 2092 as a model for an equitable, ecosocialist, more-than-human city — and what does this mean for the urban intersections we inhabit today?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02920" y="3429000"/>
            <a:ext cx="2606040" cy="12801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3429000"/>
            <a:ext cx="2606040" cy="4572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3593592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40080" y="3904488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the 2092 world legible as a plausible, designed future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46120" y="3429000"/>
            <a:ext cx="2606040" cy="12801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46120" y="3429000"/>
            <a:ext cx="2606040" cy="4572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83280" y="3593592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PROVOKE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383280" y="3904488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fiction to interrogate present-day failures of public space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89320" y="3429000"/>
            <a:ext cx="2606040" cy="12801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89320" y="3429000"/>
            <a:ext cx="2606040" cy="4572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26480" y="3593592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DEMONSTRATE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126480" y="3904488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 a diegetic world that functions as a policy laboratory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02920" y="329184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Communicative Aims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C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— THE WORLD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5943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Hamilton 2092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8138160" cy="22860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71600"/>
            <a:ext cx="54864" cy="68580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37160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GENERATION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85800" y="164592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2092 = the 10th generation since Confederation (1867). The cycle of repair.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54864" cy="68580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24028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CANADA 2.0.9.2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85800" y="25146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Post-restructuring: ecosocialist governance, Indigenous land co-stewardship, decentralised infrastructure.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02920" y="3108960"/>
            <a:ext cx="54864" cy="68580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" y="310896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STEWARD ETHOS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33832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as custodian, not controller. Urban systems are living, responsive, mutual.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02920" y="3977640"/>
            <a:ext cx="54864" cy="68580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397764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STALLED INTERFACE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85800" y="425196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grey/beige transit hubs as sites of failure — paralysis between aging concrete and climate emergency.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212080" y="1371600"/>
            <a:ext cx="3429000" cy="338328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394960" y="160020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"Design's most powerful function is not to solve problems as they currently exist — but to make visible the futures we have not yet had the courage to build."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212080" y="3520440"/>
            <a:ext cx="3429000" cy="36576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394960" y="362102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design position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C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— FINAL DELIVERABLES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5943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This Project Produces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8138160" cy="22860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417320"/>
            <a:ext cx="548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3A3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188720" y="14173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Hamilton 2092 Guidebook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88720" y="173736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Manual for the Sentient City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88720" y="196596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80–120 page hand-bound book. Chapters: Transit (The Hub), Residential (The Home), Civic (Public Intersections). Functions as both artifact and publication.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675120" y="1645920"/>
            <a:ext cx="1737360" cy="347472"/>
          </a:xfrm>
          <a:prstGeom prst="rect">
            <a:avLst/>
          </a:prstGeom>
          <a:solidFill>
            <a:srgbClr val="1A1A30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75120" y="164592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PRODUCTION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02920" y="2496312"/>
            <a:ext cx="8138160" cy="18288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2560320"/>
            <a:ext cx="548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3A3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1188720" y="25603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Provotypes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88720" y="288036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Speculative Artifacts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188720" y="310896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Steward (e-waste assemblage), The Multi-Lens (shattered optics), The Orenda Coil, Transit Hub Maquette, Living Architecture Fragment.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675120" y="2788920"/>
            <a:ext cx="1737360" cy="347472"/>
          </a:xfrm>
          <a:prstGeom prst="rect">
            <a:avLst/>
          </a:prstGeom>
          <a:solidFill>
            <a:srgbClr val="1A1A30"/>
          </a:solidFill>
          <a:ln w="12700">
            <a:solidFill>
              <a:srgbClr val="4ECDC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5120" y="278892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4EC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02920" y="3639312"/>
            <a:ext cx="8138160" cy="18288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2920" y="3703320"/>
            <a:ext cx="548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3A3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1188720" y="37033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Mini-Exhibition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188720" y="402336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Museum-Style Public Display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1188720" y="425196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Large-format 3D spatial renders. Designed as a real exhibition space. The complete diegetic world presented as if curated from 2092.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75120" y="3931920"/>
            <a:ext cx="1737360" cy="347472"/>
          </a:xfrm>
          <a:prstGeom prst="rect">
            <a:avLst/>
          </a:prstGeom>
          <a:solidFill>
            <a:srgbClr val="1A1A30"/>
          </a:solidFill>
          <a:ln w="12700">
            <a:solidFill>
              <a:srgbClr val="9999B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675120" y="393192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UPCOMING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C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— THEORETICAL FRAMEWORK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5943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Informing Process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8138160" cy="22860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71600"/>
            <a:ext cx="3931920" cy="10515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1371600"/>
            <a:ext cx="50292" cy="105156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7512" y="1463040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Discursive Design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67512" y="1700784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Tharp &amp; Tharp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667512" y="1892808"/>
            <a:ext cx="36758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artifact is designed to provoke discourse. The Steward, Multi-Lens, and Orenda Coil are designed to be questioned, not used.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892040" y="1371600"/>
            <a:ext cx="3931920" cy="10515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92040" y="1371600"/>
            <a:ext cx="50292" cy="105156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56632" y="1463040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Futures Cone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056632" y="1700784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Dunne &amp; Raby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5056632" y="1892808"/>
            <a:ext cx="36758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Frames 2092 as 'plausible' — not utopian fantasy. Grounds decisions in extrapolated trajectory from today's climate + policy data.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02920" y="2560320"/>
            <a:ext cx="3931920" cy="10515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2920" y="2560320"/>
            <a:ext cx="50292" cy="105156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512" y="2651760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Ecosocialism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67512" y="2889504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Löwy &amp; others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667512" y="3081528"/>
            <a:ext cx="36758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lens for imagining collective, de-growth urban governance. Informs Guidebook's civic chapter.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892040" y="2560320"/>
            <a:ext cx="3931920" cy="10515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2560320"/>
            <a:ext cx="50292" cy="105156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56632" y="2651760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More-Than-Human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056632" y="2889504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Haraway / Tsing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5056632" y="3081528"/>
            <a:ext cx="36758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Non-human entities as rights-bearing urban citizens. Shapes the Orenda Coil as a listening device for urban ecology.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02920" y="3749040"/>
            <a:ext cx="3931920" cy="10515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2920" y="3749040"/>
            <a:ext cx="50292" cy="105156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7512" y="3840480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Diegetic Prototyping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67512" y="4078224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Malpass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667512" y="4270248"/>
            <a:ext cx="36758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Artifacts exist as if made in 2092. Authenticity of material and patina matters — e-waste, shattered optics are not aesthetic, they are narrative.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4892040" y="3749040"/>
            <a:ext cx="3931920" cy="10515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892040" y="3749040"/>
            <a:ext cx="50292" cy="105156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56632" y="3840480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Dish With One Spoon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056632" y="4078224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Haudenosaunee / Anishinaabe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5056632" y="4270248"/>
            <a:ext cx="36758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stewardship principle. Embedded in the governance structure of 2092's civic spaces.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C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— PROGRESS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5943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1 → Phase 2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8138160" cy="22860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2103120"/>
            <a:ext cx="8138160" cy="64008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2103120"/>
            <a:ext cx="5859475" cy="64008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0209" y="2071116"/>
            <a:ext cx="128016" cy="128016"/>
          </a:xfrm>
          <a:prstGeom prst="ellipse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572768"/>
            <a:ext cx="116259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Wks 1–2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02920" y="2304288"/>
            <a:ext cx="11625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Bible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Identity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182803" y="2071116"/>
            <a:ext cx="128016" cy="128016"/>
          </a:xfrm>
          <a:prstGeom prst="ellipse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665514" y="1572768"/>
            <a:ext cx="116259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Wks 3–5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665514" y="2304288"/>
            <a:ext cx="11625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Guidebook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Outlines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317966" y="2043684"/>
            <a:ext cx="182880" cy="182880"/>
          </a:xfrm>
          <a:prstGeom prst="ellipse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828109" y="1572768"/>
            <a:ext cx="116259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 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2828109" y="2304288"/>
            <a:ext cx="11625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07992" y="2071116"/>
            <a:ext cx="128016" cy="128016"/>
          </a:xfrm>
          <a:prstGeom prst="ellipse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90703" y="1572768"/>
            <a:ext cx="116259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Wks 6–7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990703" y="2304288"/>
            <a:ext cx="11625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Artifact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Fabrication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670586" y="2071116"/>
            <a:ext cx="128016" cy="128016"/>
          </a:xfrm>
          <a:prstGeom prst="ellipse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153297" y="1572768"/>
            <a:ext cx="116259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Wks 8–9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153297" y="2304288"/>
            <a:ext cx="11625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Guidebook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6805749" y="2043684"/>
            <a:ext cx="182880" cy="182880"/>
          </a:xfrm>
          <a:prstGeom prst="ellipse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15891" y="1572768"/>
            <a:ext cx="116259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 9 ★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315891" y="2304288"/>
            <a:ext cx="11625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7995775" y="2071116"/>
            <a:ext cx="128016" cy="128016"/>
          </a:xfrm>
          <a:prstGeom prst="ellipse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478486" y="1572768"/>
            <a:ext cx="116259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Wks 10–12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7478486" y="2304288"/>
            <a:ext cx="11625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Layout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+ Bind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502920" y="3291840"/>
            <a:ext cx="3931920" cy="68580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512" y="335584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6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Theoretical Framework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67512" y="3611880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— Discursive Design, Futures Cone, Ecosocialism, More-than-Human, Diegetic Prototyping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4709160" y="3291840"/>
            <a:ext cx="3931920" cy="68580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73752" y="335584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6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Bible &amp; Visual Identity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4873752" y="3611880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— Hamilton 2092 lore, governance, aesthetics, typography system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502920" y="4114800"/>
            <a:ext cx="3931920" cy="685800"/>
          </a:xfrm>
          <a:prstGeom prst="rect">
            <a:avLst/>
          </a:prstGeom>
          <a:solidFill>
            <a:srgbClr val="242440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512" y="417880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Artifacts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667512" y="4434840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 — Steward complete, Multi-Lens fabricated, Orenda Coil + Maquette underway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4709160" y="4114800"/>
            <a:ext cx="3931920" cy="685800"/>
          </a:xfrm>
          <a:prstGeom prst="rect">
            <a:avLst/>
          </a:prstGeom>
          <a:solidFill>
            <a:srgbClr val="242440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873752" y="417880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Guidebook Production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4873752" y="4434840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 — Structure defined, chapter content being drafted, layout in InDesign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C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— PROVOTYPES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5943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Physical Artifacts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8138160" cy="22860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298448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provotype is designed as if fabricated in 2092 — using e-waste, found materials, and shattered optics as narrative, not just aesthetic. The artifacts exist to be questioned.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1920240"/>
            <a:ext cx="3931920" cy="141732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1920240"/>
            <a:ext cx="3931920" cy="45720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063240" y="2029968"/>
            <a:ext cx="1261872" cy="274320"/>
          </a:xfrm>
          <a:prstGeom prst="rect">
            <a:avLst/>
          </a:prstGeom>
          <a:solidFill>
            <a:srgbClr val="1A1A30"/>
          </a:solidFill>
          <a:ln w="12700">
            <a:solidFill>
              <a:srgbClr val="4ECDC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063240" y="2029968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4EC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67512" y="2029968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Steward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67512" y="2331720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Custodian / E-Waste Assemblage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67512" y="2578608"/>
            <a:ext cx="3657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from reclaimed electronics. Embodies the thesis that technology should serve as a caretaker of place, not a controller. The Steward monitors, tends, and defers.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892040" y="1920240"/>
            <a:ext cx="3931920" cy="141732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92040" y="1920240"/>
            <a:ext cx="3931920" cy="45720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452360" y="2029968"/>
            <a:ext cx="1261872" cy="274320"/>
          </a:xfrm>
          <a:prstGeom prst="rect">
            <a:avLst/>
          </a:prstGeom>
          <a:solidFill>
            <a:srgbClr val="1A1A30"/>
          </a:solidFill>
          <a:ln w="12700">
            <a:solidFill>
              <a:srgbClr val="4ECDC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52360" y="2029968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4EC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FABRICATED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056632" y="2029968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Multi-Lens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5056632" y="2331720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Perceptual Tool / Shattered Optics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5056632" y="2578608"/>
            <a:ext cx="3657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lens array that fragments and recomposes urban vision. Designed for a citizen who sees multiple possible futures simultaneously — the condition of living in 2092.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02920" y="3538728"/>
            <a:ext cx="3931920" cy="141732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538728"/>
            <a:ext cx="3931920" cy="45720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063240" y="3648456"/>
            <a:ext cx="1261872" cy="274320"/>
          </a:xfrm>
          <a:prstGeom prst="rect">
            <a:avLst/>
          </a:prstGeom>
          <a:solidFill>
            <a:srgbClr val="1A1A30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063240" y="3648456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UNDERWAY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667512" y="3648456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Orenda Coil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667512" y="3950208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Ecology Listener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67512" y="4197096"/>
            <a:ext cx="3657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Draws from the Haudenosaunee concept of Orenda — the life-force in all things. A coil that 'listens' to the more-than-human presences of urban space.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892040" y="3538728"/>
            <a:ext cx="3931920" cy="141732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892040" y="3538728"/>
            <a:ext cx="3931920" cy="45720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452360" y="3648456"/>
            <a:ext cx="1261872" cy="274320"/>
          </a:xfrm>
          <a:prstGeom prst="rect">
            <a:avLst/>
          </a:prstGeom>
          <a:solidFill>
            <a:srgbClr val="1A1A30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452360" y="3648456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5056632" y="3648456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 Hub Maquette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5056632" y="3950208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Model / Phase 2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5056632" y="4197096"/>
            <a:ext cx="3657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1:50 model of the Hamilton 2092 Transit Hub. Key node in the Guidebook's Transit chapter. Demonstrates spatial transformation from 'stalled interface' to sentient infrastructure.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C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— PUBLICATION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5943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Hamilton 2092 Guidebook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8138160" cy="22860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28016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Manual for the Sentient City   |   80–120 pages   |   Hand-bound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2560320" cy="320040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1691640"/>
            <a:ext cx="2560320" cy="777240"/>
          </a:xfrm>
          <a:prstGeom prst="rect">
            <a:avLst/>
          </a:prstGeom>
          <a:solidFill>
            <a:srgbClr val="1A1A3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76479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01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40080" y="199339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 — The Hub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40080" y="2331720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~35 pages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578608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Site audit: Hamilton transit hubs today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40080" y="2980944"/>
            <a:ext cx="2286000" cy="13716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017520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The Stalled Interface analysis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40080" y="3419856"/>
            <a:ext cx="2286000" cy="13716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456432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2092 Transit Hub redesign + Maquette documentation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40080" y="3858768"/>
            <a:ext cx="2286000" cy="13716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3895344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Material systems: responsive infrastructure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40080" y="4297680"/>
            <a:ext cx="2286000" cy="13716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4334256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Citizen interaction scenarios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291840" y="1691640"/>
            <a:ext cx="2560320" cy="320040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291840" y="1691640"/>
            <a:ext cx="2560320" cy="777240"/>
          </a:xfrm>
          <a:prstGeom prst="rect">
            <a:avLst/>
          </a:prstGeom>
          <a:solidFill>
            <a:srgbClr val="1A1A3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429000" y="176479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02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429000" y="199339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— The Residential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3429000" y="2331720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~30 pages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429000" y="2578608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Living Architecture Fragment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429000" y="2980944"/>
            <a:ext cx="2286000" cy="13716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29000" y="3017520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More-than-human cohabitation models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429000" y="3419856"/>
            <a:ext cx="2286000" cy="13716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429000" y="3456432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Material ecology: bio-plastics + reclaimed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429000" y="3858768"/>
            <a:ext cx="2286000" cy="13716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429000" y="3895344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The Orenda Coil in domestic context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3429000" y="4297680"/>
            <a:ext cx="2286000" cy="13716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429000" y="4334256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Future household speculations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6080760" y="1691640"/>
            <a:ext cx="2560320" cy="320040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080760" y="1691640"/>
            <a:ext cx="2560320" cy="777240"/>
          </a:xfrm>
          <a:prstGeom prst="rect">
            <a:avLst/>
          </a:prstGeom>
          <a:solidFill>
            <a:srgbClr val="1A1A3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217920" y="176479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Ch. 03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217920" y="199339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CIVIC — Public Intersections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6217920" y="2331720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~30 pages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6217920" y="2578608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Hamilton's civic plazas: present failure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6217920" y="2980944"/>
            <a:ext cx="2286000" cy="13716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217920" y="3017520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Dish With One Spoon governance model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6217920" y="3419856"/>
            <a:ext cx="2286000" cy="13716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217920" y="3456432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Ecosocialist public space design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6217920" y="3858768"/>
            <a:ext cx="2286000" cy="13716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217920" y="3895344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The Multi-Lens as civic tool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6217920" y="4297680"/>
            <a:ext cx="2286000" cy="13716"/>
          </a:xfrm>
          <a:prstGeom prst="rect">
            <a:avLst/>
          </a:prstGeom>
          <a:solidFill>
            <a:srgbClr val="252540"/>
          </a:solidFill>
          <a:ln w="12700">
            <a:solidFill>
              <a:srgbClr val="25254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217920" y="4334256"/>
            <a:ext cx="2286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 Exhibition documentation</a:t>
            </a:r>
            <a:endParaRPr lang="en-US" sz="1050" dirty="0"/>
          </a:p>
        </p:txBody>
      </p:sp>
      <p:sp>
        <p:nvSpPr>
          <p:cNvPr id="48" name="Text 46"/>
          <p:cNvSpPr/>
          <p:nvPr/>
        </p:nvSpPr>
        <p:spPr>
          <a:xfrm>
            <a:off x="502920" y="4828032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finalised — chapter content in active development for layout in InDesign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C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— PROCESS DOCUMENT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5943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Documentation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8138160" cy="22860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32588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Process Document is a living research archive — not a retrospective record, but an active tool for thinking. It documents: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1965960"/>
            <a:ext cx="50292" cy="438912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6596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Audits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85800" y="220370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Hamilton transit hub photography + annotation. Identifying the 'Stalled Interface' in existing infrastructure.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02920" y="2551176"/>
            <a:ext cx="50292" cy="438912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2551176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Theoretical Mapping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85800" y="27889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maps linking Tharp, Dunne &amp; Raby, Löwy, Haraway, and Indigenous governance frameworks.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02920" y="3136392"/>
            <a:ext cx="50292" cy="438912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3136392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Experiments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685800" y="33741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 of e-waste sourcing, optical material tests, bio-plastic trials from Ex-Lab.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02920" y="3721608"/>
            <a:ext cx="50292" cy="438912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5800" y="37216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Artifact Development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685800" y="39593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Sketches, fabrication notes, and material decision logs for all four provotypes.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02920" y="4306824"/>
            <a:ext cx="50292" cy="438912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430682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World-Building Archive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85800" y="45445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Hamilton 2092 lore documents, timeline, governance structure, and visual identity exploration.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760720" y="1325880"/>
            <a:ext cx="2880360" cy="35661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943600" y="1463040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SUBMISSION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943600" y="1737360"/>
            <a:ext cx="2514600" cy="22860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943600" y="187452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995160" y="187452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to Slate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943600" y="237744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95160" y="23774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In-Progress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943600" y="288036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995160" y="288036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 of Phase 2 grade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943600" y="338328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995160" y="338328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exploration + research depth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943600" y="3977640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Process Document submitted today reflects Thesis I + early Thesis II documentation. Active updates underway for final submission.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C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— NEXT STEPS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5943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Path to Final Submission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8138160" cy="22860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71600"/>
            <a:ext cx="8138160" cy="822960"/>
          </a:xfrm>
          <a:prstGeom prst="rect">
            <a:avLst/>
          </a:prstGeom>
          <a:solidFill>
            <a:srgbClr val="242440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1371600"/>
            <a:ext cx="54864" cy="82296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58368" y="1444752"/>
            <a:ext cx="960120" cy="274320"/>
          </a:xfrm>
          <a:prstGeom prst="rect">
            <a:avLst/>
          </a:prstGeom>
          <a:solidFill>
            <a:srgbClr val="1A1A30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1444752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Wks 9–10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737360" y="143560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Artifact Fabrication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737360" y="1755648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Finalise Transit Hub Maquette structural assembly   ·   Complete Orenda Coil + document with photography   ·   Photo session: all four artifacts in context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02920" y="2286000"/>
            <a:ext cx="8138160" cy="822960"/>
          </a:xfrm>
          <a:prstGeom prst="rect">
            <a:avLst/>
          </a:prstGeom>
          <a:solidFill>
            <a:srgbClr val="242440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02920" y="2286000"/>
            <a:ext cx="54864" cy="822960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58368" y="2359152"/>
            <a:ext cx="960120" cy="274320"/>
          </a:xfrm>
          <a:prstGeom prst="rect">
            <a:avLst/>
          </a:prstGeom>
          <a:solidFill>
            <a:srgbClr val="1A1A30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2359152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Wks 9–11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737360" y="235000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Guidebook Content + Layout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737360" y="2670048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all three chapter texts (Transit, Home, Civic)   ·   Place content into InDesign layout system   ·   Integrate artifact photography + spatial renders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02920" y="3200400"/>
            <a:ext cx="8138160" cy="8229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2920" y="3200400"/>
            <a:ext cx="54864" cy="822960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58368" y="3273552"/>
            <a:ext cx="960120" cy="274320"/>
          </a:xfrm>
          <a:prstGeom prst="rect">
            <a:avLst/>
          </a:prstGeom>
          <a:solidFill>
            <a:srgbClr val="1A1A3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3273552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Wks 10–11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737360" y="326440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Document Update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737360" y="3584448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Term 8 research documentation to existing document   ·   Map theoretical framework visually   ·   Document Phase 2 design decisions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02920" y="4114800"/>
            <a:ext cx="8138160" cy="8229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02920" y="4114800"/>
            <a:ext cx="54864" cy="822960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58368" y="4187952"/>
            <a:ext cx="960120" cy="274320"/>
          </a:xfrm>
          <a:prstGeom prst="rect">
            <a:avLst/>
          </a:prstGeom>
          <a:solidFill>
            <a:srgbClr val="1A1A3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4187952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 12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737360" y="417880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Print, Bind &amp; Mini-Exhibition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737360" y="4498848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print run for Guidebook (hand-binding)   ·   Set up Mini-Exhibition spatial layout + large-format renders   ·   Prepare final Slate submission package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C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D4A8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— FEEDBACK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Need Your Input On: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8138160" cy="22860"/>
          </a:xfrm>
          <a:prstGeom prst="rect">
            <a:avLst/>
          </a:prstGeom>
          <a:solidFill>
            <a:srgbClr val="3A3A5C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1417320"/>
            <a:ext cx="8138160" cy="10515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1417320"/>
            <a:ext cx="8138160" cy="45720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150876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4A85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88720" y="1508760"/>
            <a:ext cx="7132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Guidebook Tone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188720" y="182880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Guidebook reads as a real-world publication from 2092. Should it maintain a fully diegetic voice throughout (written as if by residents of 2092), or should it break frame to explain design decisions to the contemporary reader?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2606040"/>
            <a:ext cx="8138160" cy="10515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02920" y="2606040"/>
            <a:ext cx="8138160" cy="45720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6974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4A85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188720" y="2697480"/>
            <a:ext cx="7132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Artifact Legibility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88720" y="301752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provotypes are designed to be ambiguous — you're not sure if they're tools, sculptures, or machines. Is that productive ambiguity, or does it risk losing the viewer before they engage with the concept?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02920" y="3794760"/>
            <a:ext cx="8138160" cy="1051560"/>
          </a:xfrm>
          <a:prstGeom prst="rect">
            <a:avLst/>
          </a:prstGeom>
          <a:solidFill>
            <a:srgbClr val="242440"/>
          </a:solidFill>
          <a:ln w="12700">
            <a:solidFill>
              <a:srgbClr val="3A3A5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2920" y="3794760"/>
            <a:ext cx="8138160" cy="45720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388620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4A85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188720" y="3886200"/>
            <a:ext cx="7132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Exhibition Structure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88720" y="420624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Mini-Exhibition presents Hamilton 2092 as if it were real history. How do you suggest I handle the transition point — where the viewer realises this is speculative — in the spatial and curatorial design?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0" y="5079492"/>
            <a:ext cx="9144000" cy="64008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C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A30"/>
          </a:solidFill>
          <a:ln w="12700">
            <a:solidFill>
              <a:srgbClr val="1A1A3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0" y="457200"/>
            <a:ext cx="4846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0" b="1" dirty="0">
                <a:solidFill>
                  <a:srgbClr val="1E1E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2092</a:t>
            </a:r>
            <a:endParaRPr lang="en-US" sz="16000" dirty="0"/>
          </a:p>
        </p:txBody>
      </p:sp>
      <p:sp>
        <p:nvSpPr>
          <p:cNvPr id="5" name="Text 3"/>
          <p:cNvSpPr/>
          <p:nvPr/>
        </p:nvSpPr>
        <p:spPr>
          <a:xfrm>
            <a:off x="548640" y="1188720"/>
            <a:ext cx="6858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i="1" dirty="0">
                <a:solidFill>
                  <a:srgbClr val="F0ED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"The 10th generation inherits what we build today."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48640" y="2560320"/>
            <a:ext cx="4114800" cy="36576"/>
          </a:xfrm>
          <a:prstGeom prst="rect">
            <a:avLst/>
          </a:prstGeom>
          <a:solidFill>
            <a:srgbClr val="D4A853"/>
          </a:solidFill>
          <a:ln w="12700">
            <a:solidFill>
              <a:srgbClr val="D4A8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2697480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Alejandro Hernandez Guzman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99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DESN 43509 — Thesis II  |  Development Phase 2  |  March 2026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8C6D2E"/>
          </a:solidFill>
          <a:ln w="12700">
            <a:solidFill>
              <a:srgbClr val="8C6D2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Speculating the Tenth / Excavating 2125 — Development Phase 2</dc:title>
  <dc:subject>PptxGenJS Presentation</dc:subject>
  <dc:creator>Alejandro Hernandez Guzman</dc:creator>
  <cp:lastModifiedBy>Alejandro Hernandez Guzman</cp:lastModifiedBy>
  <cp:revision>1</cp:revision>
  <dcterms:created xsi:type="dcterms:W3CDTF">2026-03-02T10:42:32Z</dcterms:created>
  <dcterms:modified xsi:type="dcterms:W3CDTF">2026-03-02T10:42:32Z</dcterms:modified>
</cp:coreProperties>
</file>